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3" r:id="rId2"/>
    <p:sldId id="274" r:id="rId3"/>
    <p:sldId id="275" r:id="rId4"/>
    <p:sldId id="258" r:id="rId5"/>
    <p:sldId id="257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61" r:id="rId19"/>
    <p:sldId id="262" r:id="rId20"/>
    <p:sldId id="277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C9"/>
    <a:srgbClr val="0093FF"/>
    <a:srgbClr val="B9D200"/>
    <a:srgbClr val="CBD500"/>
    <a:srgbClr val="E2251C"/>
    <a:srgbClr val="E22500"/>
    <a:srgbClr val="A71367"/>
    <a:srgbClr val="A713CA"/>
    <a:srgbClr val="45BCCA"/>
    <a:srgbClr val="45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07" autoAdjust="0"/>
  </p:normalViewPr>
  <p:slideViewPr>
    <p:cSldViewPr>
      <p:cViewPr varScale="1">
        <p:scale>
          <a:sx n="124" d="100"/>
          <a:sy n="124" d="100"/>
        </p:scale>
        <p:origin x="68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F5BD1-D156-4CC6-AB78-CF438327CA9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07BFA-5FDA-46F9-BF20-F9F19F59D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07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38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25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5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33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7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0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42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8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21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88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18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419A7-568D-4054-A85D-63E82FEEDD3F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1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FS URL AND CHARITY NUMBER STACKED GRAPHIC BLU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760" y="4996859"/>
            <a:ext cx="4247456" cy="1144199"/>
          </a:xfrm>
          <a:prstGeom prst="rect">
            <a:avLst/>
          </a:prstGeom>
        </p:spPr>
      </p:pic>
      <p:pic>
        <p:nvPicPr>
          <p:cNvPr id="6" name="Picture 5" descr="CofS Stacked_Blue_MAST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79" y="2132856"/>
            <a:ext cx="3967225" cy="163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3128"/>
            <a:ext cx="12192000" cy="6990519"/>
          </a:xfrm>
          <a:prstGeom prst="rect">
            <a:avLst/>
          </a:prstGeom>
          <a:solidFill>
            <a:srgbClr val="45BCC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FC34FC-D1AB-5444-A476-A9623D173E84}"/>
              </a:ext>
            </a:extLst>
          </p:cNvPr>
          <p:cNvSpPr txBox="1"/>
          <p:nvPr/>
        </p:nvSpPr>
        <p:spPr>
          <a:xfrm>
            <a:off x="623392" y="404664"/>
            <a:ext cx="8568952" cy="1754327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Subheading (Body)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95481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1544" y="1630541"/>
            <a:ext cx="4608512" cy="707886"/>
          </a:xfrm>
          <a:prstGeom prst="rect">
            <a:avLst/>
          </a:prstGeom>
          <a:noFill/>
          <a:effectLst>
            <a:innerShdw blurRad="889000" dist="863600" dir="13500000">
              <a:prstClr val="black">
                <a:alpha val="50000"/>
              </a:prstClr>
            </a:innerShdw>
            <a:softEdge rad="1016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(H2)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2551544"/>
            <a:ext cx="8208912" cy="193899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1544" y="5877274"/>
            <a:ext cx="8280920" cy="461665"/>
          </a:xfrm>
          <a:prstGeom prst="rect">
            <a:avLst/>
          </a:prstGeom>
          <a:solidFill>
            <a:schemeClr val="bg1">
              <a:alpha val="76000"/>
            </a:schemeClr>
          </a:solidFill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</p:txBody>
      </p:sp>
    </p:spTree>
    <p:extLst>
      <p:ext uri="{BB962C8B-B14F-4D97-AF65-F5344CB8AC3E}">
        <p14:creationId xmlns:p14="http://schemas.microsoft.com/office/powerpoint/2010/main" val="2605396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7400"/>
            <a:ext cx="12192000" cy="6990519"/>
          </a:xfrm>
          <a:prstGeom prst="rect">
            <a:avLst/>
          </a:prstGeom>
          <a:solidFill>
            <a:srgbClr val="A7136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3392" y="404664"/>
            <a:ext cx="8568952" cy="1754327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Subheading (Body)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92525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1544" y="1630541"/>
            <a:ext cx="4608512" cy="707886"/>
          </a:xfrm>
          <a:prstGeom prst="rect">
            <a:avLst/>
          </a:prstGeom>
          <a:noFill/>
          <a:effectLst>
            <a:innerShdw blurRad="889000" dist="863600" dir="13500000">
              <a:prstClr val="black">
                <a:alpha val="50000"/>
              </a:prstClr>
            </a:innerShdw>
            <a:softEdge rad="1016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(H2)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2551544"/>
            <a:ext cx="8208912" cy="193899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1544" y="5877274"/>
            <a:ext cx="8280920" cy="461665"/>
          </a:xfrm>
          <a:prstGeom prst="rect">
            <a:avLst/>
          </a:prstGeom>
          <a:solidFill>
            <a:schemeClr val="bg1">
              <a:alpha val="76000"/>
            </a:schemeClr>
          </a:solidFill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</p:txBody>
      </p:sp>
    </p:spTree>
    <p:extLst>
      <p:ext uri="{BB962C8B-B14F-4D97-AF65-F5344CB8AC3E}">
        <p14:creationId xmlns:p14="http://schemas.microsoft.com/office/powerpoint/2010/main" val="214121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2EF7A13-D9C2-DE4F-B6FE-1777FA114340}"/>
              </a:ext>
            </a:extLst>
          </p:cNvPr>
          <p:cNvSpPr/>
          <p:nvPr/>
        </p:nvSpPr>
        <p:spPr>
          <a:xfrm>
            <a:off x="0" y="-27400"/>
            <a:ext cx="12192000" cy="6990519"/>
          </a:xfrm>
          <a:prstGeom prst="rect">
            <a:avLst/>
          </a:prstGeom>
          <a:solidFill>
            <a:srgbClr val="B9D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E42814-4E03-9C4D-9651-9CC129FE1110}"/>
              </a:ext>
            </a:extLst>
          </p:cNvPr>
          <p:cNvSpPr txBox="1"/>
          <p:nvPr/>
        </p:nvSpPr>
        <p:spPr>
          <a:xfrm>
            <a:off x="623392" y="404664"/>
            <a:ext cx="8568952" cy="1754327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Subheading (Body)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83291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1544" y="1630541"/>
            <a:ext cx="4608512" cy="707886"/>
          </a:xfrm>
          <a:prstGeom prst="rect">
            <a:avLst/>
          </a:prstGeom>
          <a:noFill/>
          <a:effectLst>
            <a:innerShdw blurRad="889000" dist="863600" dir="13500000">
              <a:prstClr val="black">
                <a:alpha val="50000"/>
              </a:prstClr>
            </a:innerShdw>
            <a:softEdge rad="1016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(H2)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2551544"/>
            <a:ext cx="8208912" cy="193899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1544" y="5877274"/>
            <a:ext cx="8280920" cy="461665"/>
          </a:xfrm>
          <a:prstGeom prst="rect">
            <a:avLst/>
          </a:prstGeom>
          <a:solidFill>
            <a:schemeClr val="bg1">
              <a:alpha val="76000"/>
            </a:schemeClr>
          </a:solidFill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</p:txBody>
      </p:sp>
    </p:spTree>
    <p:extLst>
      <p:ext uri="{BB962C8B-B14F-4D97-AF65-F5344CB8AC3E}">
        <p14:creationId xmlns:p14="http://schemas.microsoft.com/office/powerpoint/2010/main" val="2466515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ECFE9-D215-914E-9175-099DF2001052}"/>
              </a:ext>
            </a:extLst>
          </p:cNvPr>
          <p:cNvSpPr/>
          <p:nvPr/>
        </p:nvSpPr>
        <p:spPr>
          <a:xfrm>
            <a:off x="0" y="-27400"/>
            <a:ext cx="12192000" cy="6990519"/>
          </a:xfrm>
          <a:prstGeom prst="rect">
            <a:avLst/>
          </a:prstGeom>
          <a:solidFill>
            <a:srgbClr val="0093C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E3A0B2-2D5A-0544-B3A1-38E56889E961}"/>
              </a:ext>
            </a:extLst>
          </p:cNvPr>
          <p:cNvSpPr txBox="1"/>
          <p:nvPr/>
        </p:nvSpPr>
        <p:spPr>
          <a:xfrm>
            <a:off x="623392" y="404664"/>
            <a:ext cx="8568952" cy="1754327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Subheading (Body)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80955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1544" y="1630541"/>
            <a:ext cx="4608512" cy="707886"/>
          </a:xfrm>
          <a:prstGeom prst="rect">
            <a:avLst/>
          </a:prstGeom>
          <a:noFill/>
          <a:effectLst>
            <a:innerShdw blurRad="889000" dist="863600" dir="13500000">
              <a:prstClr val="black">
                <a:alpha val="50000"/>
              </a:prstClr>
            </a:innerShdw>
            <a:softEdge rad="1016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(H2)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2551544"/>
            <a:ext cx="8208912" cy="156966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1544" y="5877274"/>
            <a:ext cx="8280920" cy="461665"/>
          </a:xfrm>
          <a:prstGeom prst="rect">
            <a:avLst/>
          </a:prstGeom>
          <a:solidFill>
            <a:schemeClr val="bg1">
              <a:alpha val="76000"/>
            </a:schemeClr>
          </a:solidFill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</p:txBody>
      </p:sp>
    </p:spTree>
    <p:extLst>
      <p:ext uri="{BB962C8B-B14F-4D97-AF65-F5344CB8AC3E}">
        <p14:creationId xmlns:p14="http://schemas.microsoft.com/office/powerpoint/2010/main" val="1313655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3128"/>
            <a:ext cx="12192000" cy="6990519"/>
          </a:xfrm>
          <a:prstGeom prst="rect">
            <a:avLst/>
          </a:prstGeom>
          <a:solidFill>
            <a:srgbClr val="009E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F8C1C0-0F25-9E4E-97EC-4D7A350F07A4}"/>
              </a:ext>
            </a:extLst>
          </p:cNvPr>
          <p:cNvSpPr txBox="1"/>
          <p:nvPr/>
        </p:nvSpPr>
        <p:spPr>
          <a:xfrm>
            <a:off x="623392" y="404664"/>
            <a:ext cx="8568952" cy="1754327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Subheading (Body)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7893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1544" y="1630541"/>
            <a:ext cx="4608512" cy="707886"/>
          </a:xfrm>
          <a:prstGeom prst="rect">
            <a:avLst/>
          </a:prstGeom>
          <a:noFill/>
          <a:effectLst>
            <a:innerShdw blurRad="889000" dist="863600" dir="13500000">
              <a:prstClr val="black">
                <a:alpha val="50000"/>
              </a:prstClr>
            </a:innerShdw>
            <a:softEdge rad="1016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(H2)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2551544"/>
            <a:ext cx="8208912" cy="193899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1544" y="5877274"/>
            <a:ext cx="8280920" cy="461665"/>
          </a:xfrm>
          <a:prstGeom prst="rect">
            <a:avLst/>
          </a:prstGeom>
          <a:solidFill>
            <a:schemeClr val="bg1">
              <a:alpha val="76000"/>
            </a:schemeClr>
          </a:solidFill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</p:txBody>
      </p:sp>
    </p:spTree>
    <p:extLst>
      <p:ext uri="{BB962C8B-B14F-4D97-AF65-F5344CB8AC3E}">
        <p14:creationId xmlns:p14="http://schemas.microsoft.com/office/powerpoint/2010/main" val="181725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1544" y="1630541"/>
            <a:ext cx="4608512" cy="707886"/>
          </a:xfrm>
          <a:prstGeom prst="rect">
            <a:avLst/>
          </a:prstGeom>
          <a:noFill/>
          <a:effectLst>
            <a:innerShdw blurRad="889000" dist="863600" dir="13500000">
              <a:prstClr val="black">
                <a:alpha val="50000"/>
              </a:prstClr>
            </a:innerShdw>
            <a:softEdge rad="1016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WELCOME (H2)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1544" y="2551545"/>
            <a:ext cx="820891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</p:txBody>
      </p:sp>
    </p:spTree>
    <p:extLst>
      <p:ext uri="{BB962C8B-B14F-4D97-AF65-F5344CB8AC3E}">
        <p14:creationId xmlns:p14="http://schemas.microsoft.com/office/powerpoint/2010/main" val="2799537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1544" y="1630541"/>
            <a:ext cx="4608512" cy="707886"/>
          </a:xfrm>
          <a:prstGeom prst="rect">
            <a:avLst/>
          </a:prstGeom>
          <a:noFill/>
          <a:effectLst>
            <a:innerShdw blurRad="889000" dist="863600" dir="13500000">
              <a:prstClr val="black">
                <a:alpha val="50000"/>
              </a:prstClr>
            </a:innerShdw>
            <a:softEdge rad="1016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THANK YOU (H2)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2551545"/>
            <a:ext cx="8208912" cy="830997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 or Discussion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221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FS URL AND CHARITY NUMBER STACKED GRAPHIC BLU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760" y="4996859"/>
            <a:ext cx="4247456" cy="1144199"/>
          </a:xfrm>
          <a:prstGeom prst="rect">
            <a:avLst/>
          </a:prstGeom>
        </p:spPr>
      </p:pic>
      <p:pic>
        <p:nvPicPr>
          <p:cNvPr id="6" name="Picture 5" descr="CofS Stacked_Blue_MAST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79" y="2132856"/>
            <a:ext cx="3967225" cy="163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6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1544" y="1630541"/>
            <a:ext cx="4608512" cy="707886"/>
          </a:xfrm>
          <a:prstGeom prst="rect">
            <a:avLst/>
          </a:prstGeom>
          <a:noFill/>
          <a:effectLst>
            <a:innerShdw blurRad="889000" dist="863600" dir="13500000">
              <a:prstClr val="black">
                <a:alpha val="50000"/>
              </a:prstClr>
            </a:innerShdw>
            <a:softEdge rad="1016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CONTENTS (H2)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2551544"/>
            <a:ext cx="8208912" cy="193899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1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2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3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4 (Body)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11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33128"/>
            <a:ext cx="12192000" cy="6990519"/>
          </a:xfrm>
          <a:prstGeom prst="rect">
            <a:avLst/>
          </a:prstGeom>
          <a:solidFill>
            <a:srgbClr val="0093C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8B44E4-1D47-7C4C-8EEB-888263F08EC9}"/>
              </a:ext>
            </a:extLst>
          </p:cNvPr>
          <p:cNvSpPr txBox="1"/>
          <p:nvPr/>
        </p:nvSpPr>
        <p:spPr>
          <a:xfrm>
            <a:off x="623392" y="404664"/>
            <a:ext cx="8568952" cy="1754327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Subheading (Body)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7794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91544" y="1630541"/>
            <a:ext cx="4608512" cy="707886"/>
          </a:xfrm>
          <a:prstGeom prst="rect">
            <a:avLst/>
          </a:prstGeom>
          <a:noFill/>
          <a:effectLst>
            <a:innerShdw blurRad="889000" dist="863600" dir="13500000">
              <a:prstClr val="black">
                <a:alpha val="50000"/>
              </a:prstClr>
            </a:innerShdw>
            <a:softEdge rad="1016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(H2)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1544" y="2551544"/>
            <a:ext cx="8208912" cy="193899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1544" y="5877274"/>
            <a:ext cx="8280920" cy="461665"/>
          </a:xfrm>
          <a:prstGeom prst="rect">
            <a:avLst/>
          </a:prstGeom>
          <a:solidFill>
            <a:schemeClr val="bg1">
              <a:alpha val="76000"/>
            </a:schemeClr>
          </a:solidFill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</p:txBody>
      </p:sp>
    </p:spTree>
    <p:extLst>
      <p:ext uri="{BB962C8B-B14F-4D97-AF65-F5344CB8AC3E}">
        <p14:creationId xmlns:p14="http://schemas.microsoft.com/office/powerpoint/2010/main" val="101395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3128"/>
            <a:ext cx="12192000" cy="6990519"/>
          </a:xfrm>
          <a:prstGeom prst="rect">
            <a:avLst/>
          </a:prstGeom>
          <a:solidFill>
            <a:srgbClr val="E2251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AF80DC-043E-E846-AC74-4D6C3ABDE868}"/>
              </a:ext>
            </a:extLst>
          </p:cNvPr>
          <p:cNvSpPr txBox="1"/>
          <p:nvPr/>
        </p:nvSpPr>
        <p:spPr>
          <a:xfrm>
            <a:off x="623392" y="404664"/>
            <a:ext cx="8568952" cy="1754327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Subheading (Body)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2528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1544" y="1630541"/>
            <a:ext cx="4608512" cy="707886"/>
          </a:xfrm>
          <a:prstGeom prst="rect">
            <a:avLst/>
          </a:prstGeom>
          <a:noFill/>
          <a:effectLst>
            <a:innerShdw blurRad="889000" dist="863600" dir="13500000">
              <a:prstClr val="black">
                <a:alpha val="50000"/>
              </a:prstClr>
            </a:innerShdw>
            <a:softEdge rad="1016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(H2)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2551544"/>
            <a:ext cx="8208912" cy="193899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1544" y="5877274"/>
            <a:ext cx="8280920" cy="461665"/>
          </a:xfrm>
          <a:prstGeom prst="rect">
            <a:avLst/>
          </a:prstGeom>
          <a:solidFill>
            <a:schemeClr val="bg1">
              <a:alpha val="76000"/>
            </a:schemeClr>
          </a:solidFill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</p:txBody>
      </p:sp>
    </p:spTree>
    <p:extLst>
      <p:ext uri="{BB962C8B-B14F-4D97-AF65-F5344CB8AC3E}">
        <p14:creationId xmlns:p14="http://schemas.microsoft.com/office/powerpoint/2010/main" val="3188546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3128"/>
            <a:ext cx="12192000" cy="6990519"/>
          </a:xfrm>
          <a:prstGeom prst="rect">
            <a:avLst/>
          </a:prstGeom>
          <a:solidFill>
            <a:srgbClr val="E95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D4688E-3025-4C45-95BF-0E42D870E927}"/>
              </a:ext>
            </a:extLst>
          </p:cNvPr>
          <p:cNvSpPr txBox="1"/>
          <p:nvPr/>
        </p:nvSpPr>
        <p:spPr>
          <a:xfrm>
            <a:off x="623392" y="404664"/>
            <a:ext cx="8568952" cy="1754327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Subheading (Body)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3462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1544" y="1630541"/>
            <a:ext cx="4608512" cy="707886"/>
          </a:xfrm>
          <a:prstGeom prst="rect">
            <a:avLst/>
          </a:prstGeom>
          <a:noFill/>
          <a:effectLst>
            <a:innerShdw blurRad="889000" dist="863600" dir="13500000">
              <a:prstClr val="black">
                <a:alpha val="50000"/>
              </a:prstClr>
            </a:innerShdw>
            <a:softEdge rad="1016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(H2)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2551544"/>
            <a:ext cx="8208912" cy="193899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1544" y="5877274"/>
            <a:ext cx="8280920" cy="461665"/>
          </a:xfrm>
          <a:prstGeom prst="rect">
            <a:avLst/>
          </a:prstGeom>
          <a:solidFill>
            <a:schemeClr val="bg1">
              <a:alpha val="76000"/>
            </a:schemeClr>
          </a:solidFill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</p:txBody>
      </p:sp>
    </p:spTree>
    <p:extLst>
      <p:ext uri="{BB962C8B-B14F-4D97-AF65-F5344CB8AC3E}">
        <p14:creationId xmlns:p14="http://schemas.microsoft.com/office/powerpoint/2010/main" val="258859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1303</Words>
  <Application>Microsoft Macintosh PowerPoint</Application>
  <PresentationFormat>Widescreen</PresentationFormat>
  <Paragraphs>207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Lynch, David</dc:creator>
  <cp:lastModifiedBy>Flexen, Chris</cp:lastModifiedBy>
  <cp:revision>11</cp:revision>
  <dcterms:created xsi:type="dcterms:W3CDTF">2019-03-21T12:07:30Z</dcterms:created>
  <dcterms:modified xsi:type="dcterms:W3CDTF">2022-06-09T09:48:03Z</dcterms:modified>
</cp:coreProperties>
</file>